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09.09.2019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09.09.2019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09.09.2019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09.09.2019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09.09.2019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09.09.2019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09.09.2019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09.09.2019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09.09.2019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09.09.2019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09.09.2019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09.09.2019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4" t="18849" r="21913" b="16270"/>
          <a:stretch/>
        </p:blipFill>
        <p:spPr bwMode="auto">
          <a:xfrm>
            <a:off x="-1" y="116632"/>
            <a:ext cx="8993951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1427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Sara Yasmeen (Wipro Technologies)</dc:creator>
  <cp:lastModifiedBy>RePack by Diakov</cp:lastModifiedBy>
  <cp:revision>2</cp:revision>
  <dcterms:created xsi:type="dcterms:W3CDTF">2010-02-23T11:30:32Z</dcterms:created>
  <dcterms:modified xsi:type="dcterms:W3CDTF">2019-09-09T12:18:17Z</dcterms:modified>
</cp:coreProperties>
</file>